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/ppt/presentation.xml"/>
  <Relationship Id="rId2" Type="http://schemas.openxmlformats.org/package/2006/relationships/metadata/thumbnail" Target="/docProps/thumbnail.jpeg"/>
  <Relationship Id="rId3" Type="http://schemas.openxmlformats.org/package/2006/relationships/metadata/core-properties" Target="/docProps/core.xml"/>
  <Relationship Id="rId4" Type="http://schemas.openxmlformats.org/officeDocument/2006/relationships/extended-properties" Target="/docProps/app.xml"/>
  <Relationship Id="rId5" Type="http://schemas.openxmlformats.org/officeDocument/2006/relationships/custom-properties" Target="/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7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-1416" y="-96"/>
      </p:cViewPr>
      <p:guideLst>
        <p:guide orient="horz" pos="217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/customXml/item3.xml"/><Relationship Id="rId4" Type="http://schemas.openxmlformats.org/officeDocument/2006/relationships/presProps" Target="presProps.xml"/><Relationship Id="rId9" Type="http://schemas.openxmlformats.org/officeDocument/2006/relationships/customXml" Target="/customXml/item2.xml"/></Relationship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5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8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95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8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7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5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2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7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0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1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1525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751C5-CE60-F840-B33B-3B4A8C2D60E9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BFCF-E663-A64B-A12E-59D213AAE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.jpeg"/>
  <Relationship Id="rId3" Type="http://schemas.openxmlformats.org/officeDocument/2006/relationships/image" Target="../media/image2.png"/>
  <Relationship Id="rId4" Type="http://schemas.openxmlformats.org/officeDocument/2006/relationships/image" Target="../media/image3.pn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4.jpe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werPoint Sign V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115" y="-116114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717" y="4619048"/>
            <a:ext cx="4229454" cy="8383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401" y="3733922"/>
            <a:ext cx="4586514" cy="15569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772" y="4046141"/>
            <a:ext cx="5412424" cy="99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10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8.5x11 Certificate Generi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0"/>
            <a:ext cx="8875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7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_dlc_DocId xmlns="a4e463fd-3357-4122-a0ef-c6df942648c0">COOP-493033964-9</_dlc_DocId>
    <_dlc_DocIdUrl xmlns="a4e463fd-3357-4122-a0ef-c6df942648c0">
      <Url>http://publish.prod.cooperative.nreca.org/programs-services/safety-resap/no-text-no-talk-pledge/_layouts/15/DocIdRedir.aspx?ID=COOP-493033964-9</Url>
      <Description>COOP-493033964-9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30F0C27F351240B1AAF5A7DCEF2D80" ma:contentTypeVersion="2" ma:contentTypeDescription="Create a new document." ma:contentTypeScope="" ma:versionID="805f762192e6b204d1563cc8afbcdd49">
  <xsd:schema xmlns:xsd="http://www.w3.org/2001/XMLSchema" xmlns:xs="http://www.w3.org/2001/XMLSchema" xmlns:p="http://schemas.microsoft.com/office/2006/metadata/properties" xmlns:ns1="http://schemas.microsoft.com/sharepoint/v3" xmlns:ns2="a4e463fd-3357-4122-a0ef-c6df942648c0" targetNamespace="http://schemas.microsoft.com/office/2006/metadata/properties" ma:root="true" ma:fieldsID="5025bc0fcdb881224bb204721008a1d6" ns1:_="" ns2:_="">
    <xsd:import namespace="http://schemas.microsoft.com/sharepoint/v3"/>
    <xsd:import namespace="a4e463fd-3357-4122-a0ef-c6df942648c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e463fd-3357-4122-a0ef-c6df942648c0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BF5BAA5-8108-4426-A7B1-E0B552FF5BF6}"/>
</file>

<file path=customXml/itemProps2.xml><?xml version="1.0" encoding="utf-8"?>
<ds:datastoreItem xmlns:ds="http://schemas.openxmlformats.org/officeDocument/2006/customXml" ds:itemID="{2720D086-BC96-4826-9DD9-66C6F6D31C0E}"/>
</file>

<file path=customXml/itemProps3.xml><?xml version="1.0" encoding="utf-8"?>
<ds:datastoreItem xmlns:ds="http://schemas.openxmlformats.org/officeDocument/2006/customXml" ds:itemID="{36ACB25A-BEE9-4BE4-8150-8F79F039F312}"/>
</file>

<file path=customXml/itemProps4.xml><?xml version="1.0" encoding="utf-8"?>
<ds:datastoreItem xmlns:ds="http://schemas.openxmlformats.org/officeDocument/2006/customXml" ds:itemID="{FE154A1F-D0A6-4419-AA08-9A39841A8327}"/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Text, No Talk Pledge PowerPoint Slides</dc:title>
  <dc:creator/>
  <cp:keywords/>
  <cp:lastModifiedBy>Barry, Mandi L. (Contractor)</cp:lastModifiedBy>
  <cp:revision>17</cp:revision>
  <dcterms:created xsi:type="dcterms:W3CDTF">2015-02-18T20:24:08Z</dcterms:created>
  <dcterms:modified xsi:type="dcterms:W3CDTF">2015-04-07T16:20:42Z</dcterms:modified>
  <cp:category>No Text/No Talk</cp:category>
  <cp:contentStatus>Not Started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0x0101006B30F0C27F351240B1AAF5A7DCEF2D80</vt:lpwstr>
  </property>
  <property fmtid="{D5CDD505-2E9C-101B-9397-08002B2CF9AE}" pid="3" name="source_item_id">
    <vt:lpwstr>573</vt:lpwstr>
  </property>
  <property fmtid="{D5CDD505-2E9C-101B-9397-08002B2CF9AE}" pid="4" name="_dlc_DocIdItemGuid">
    <vt:lpwstr>c37446c2-5805-4684-a1d3-a412f45b6e55</vt:lpwstr>
  </property>
</Properties>
</file>